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82" r:id="rId2"/>
    <p:sldId id="280" r:id="rId3"/>
    <p:sldId id="281" r:id="rId4"/>
    <p:sldId id="259" r:id="rId5"/>
    <p:sldId id="285" r:id="rId6"/>
    <p:sldId id="261" r:id="rId7"/>
    <p:sldId id="262" r:id="rId8"/>
    <p:sldId id="263" r:id="rId9"/>
    <p:sldId id="264" r:id="rId10"/>
    <p:sldId id="265" r:id="rId11"/>
    <p:sldId id="278" r:id="rId12"/>
    <p:sldId id="267" r:id="rId13"/>
    <p:sldId id="287" r:id="rId14"/>
    <p:sldId id="286" r:id="rId15"/>
    <p:sldId id="270" r:id="rId16"/>
    <p:sldId id="277" r:id="rId17"/>
    <p:sldId id="276" r:id="rId18"/>
    <p:sldId id="273" r:id="rId19"/>
    <p:sldId id="275" r:id="rId2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47" autoAdjust="0"/>
    <p:restoredTop sz="95701" autoAdjust="0"/>
  </p:normalViewPr>
  <p:slideViewPr>
    <p:cSldViewPr snapToGrid="0" snapToObjects="1">
      <p:cViewPr>
        <p:scale>
          <a:sx n="118" d="100"/>
          <a:sy n="118" d="100"/>
        </p:scale>
        <p:origin x="936" y="51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053F03-6444-B746-9B76-29336FE51C03}" type="datetimeFigureOut">
              <a:rPr lang="en-US" smtClean="0"/>
              <a:t>9/7/21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0B3947-654C-6B46-BAFB-A85AAB0D2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187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583D1-B825-4D4A-BA9C-9B5F5B9312D0}" type="datetimeFigureOut">
              <a:rPr lang="en-US" smtClean="0"/>
              <a:t>9/7/21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AD87-3C3D-1946-9DE7-2B9CF14E0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583D1-B825-4D4A-BA9C-9B5F5B9312D0}" type="datetimeFigureOut">
              <a:rPr lang="en-US" smtClean="0"/>
              <a:t>9/7/21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AD87-3C3D-1946-9DE7-2B9CF14E0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713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583D1-B825-4D4A-BA9C-9B5F5B9312D0}" type="datetimeFigureOut">
              <a:rPr lang="en-US" smtClean="0"/>
              <a:t>9/7/21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AD87-3C3D-1946-9DE7-2B9CF14E0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46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583D1-B825-4D4A-BA9C-9B5F5B9312D0}" type="datetimeFigureOut">
              <a:rPr lang="en-US" smtClean="0"/>
              <a:t>9/7/21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AD87-3C3D-1946-9DE7-2B9CF14E0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96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583D1-B825-4D4A-BA9C-9B5F5B9312D0}" type="datetimeFigureOut">
              <a:rPr lang="en-US" smtClean="0"/>
              <a:t>9/7/21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AD87-3C3D-1946-9DE7-2B9CF14E0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176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583D1-B825-4D4A-BA9C-9B5F5B9312D0}" type="datetimeFigureOut">
              <a:rPr lang="en-US" smtClean="0"/>
              <a:t>9/7/21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AD87-3C3D-1946-9DE7-2B9CF14E0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30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583D1-B825-4D4A-BA9C-9B5F5B9312D0}" type="datetimeFigureOut">
              <a:rPr lang="en-US" smtClean="0"/>
              <a:t>9/7/21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AD87-3C3D-1946-9DE7-2B9CF14E0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521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583D1-B825-4D4A-BA9C-9B5F5B9312D0}" type="datetimeFigureOut">
              <a:rPr lang="en-US" smtClean="0"/>
              <a:t>9/7/21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AD87-3C3D-1946-9DE7-2B9CF14E0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094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583D1-B825-4D4A-BA9C-9B5F5B9312D0}" type="datetimeFigureOut">
              <a:rPr lang="en-US" smtClean="0"/>
              <a:t>9/7/21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AD87-3C3D-1946-9DE7-2B9CF14E0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438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583D1-B825-4D4A-BA9C-9B5F5B9312D0}" type="datetimeFigureOut">
              <a:rPr lang="en-US" smtClean="0"/>
              <a:t>9/7/21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AD87-3C3D-1946-9DE7-2B9CF14E0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5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583D1-B825-4D4A-BA9C-9B5F5B9312D0}" type="datetimeFigureOut">
              <a:rPr lang="en-US" smtClean="0"/>
              <a:t>9/7/21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AD87-3C3D-1946-9DE7-2B9CF14E0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199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583D1-B825-4D4A-BA9C-9B5F5B9312D0}" type="datetimeFigureOut">
              <a:rPr lang="en-US" smtClean="0"/>
              <a:t>9/7/21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8AD87-3C3D-1946-9DE7-2B9CF14E0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00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emf"/><Relationship Id="rId5" Type="http://schemas.openxmlformats.org/officeDocument/2006/relationships/image" Target="../media/image2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1.emf"/><Relationship Id="rId5" Type="http://schemas.openxmlformats.org/officeDocument/2006/relationships/image" Target="../media/image2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5" Type="http://schemas.openxmlformats.org/officeDocument/2006/relationships/image" Target="../media/image2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3.emf"/><Relationship Id="rId5" Type="http://schemas.openxmlformats.org/officeDocument/2006/relationships/image" Target="../media/image2.png"/><Relationship Id="rId1" Type="http://schemas.microsoft.com/office/2007/relationships/media" Target="../media/media12.m4a"/><Relationship Id="rId2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4.emf"/><Relationship Id="rId5" Type="http://schemas.openxmlformats.org/officeDocument/2006/relationships/image" Target="../media/image2.png"/><Relationship Id="rId1" Type="http://schemas.microsoft.com/office/2007/relationships/media" Target="../media/media13.m4a"/><Relationship Id="rId2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5.emf"/><Relationship Id="rId5" Type="http://schemas.openxmlformats.org/officeDocument/2006/relationships/image" Target="../media/image2.png"/><Relationship Id="rId1" Type="http://schemas.microsoft.com/office/2007/relationships/media" Target="../media/media14.m4a"/><Relationship Id="rId2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6.emf"/><Relationship Id="rId5" Type="http://schemas.openxmlformats.org/officeDocument/2006/relationships/image" Target="../media/image2.png"/><Relationship Id="rId1" Type="http://schemas.microsoft.com/office/2007/relationships/media" Target="../media/media15.m4a"/><Relationship Id="rId2" Type="http://schemas.openxmlformats.org/officeDocument/2006/relationships/audio" Target="../media/media15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7.png"/><Relationship Id="rId5" Type="http://schemas.openxmlformats.org/officeDocument/2006/relationships/image" Target="../media/image2.png"/><Relationship Id="rId1" Type="http://schemas.microsoft.com/office/2007/relationships/media" Target="../media/media16.m4a"/><Relationship Id="rId2" Type="http://schemas.openxmlformats.org/officeDocument/2006/relationships/audio" Target="../media/media16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8.png"/><Relationship Id="rId5" Type="http://schemas.openxmlformats.org/officeDocument/2006/relationships/image" Target="../media/image2.png"/><Relationship Id="rId1" Type="http://schemas.microsoft.com/office/2007/relationships/media" Target="../media/media17.m4a"/><Relationship Id="rId2" Type="http://schemas.openxmlformats.org/officeDocument/2006/relationships/audio" Target="../media/media17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9.emf"/><Relationship Id="rId5" Type="http://schemas.openxmlformats.org/officeDocument/2006/relationships/image" Target="../media/image2.png"/><Relationship Id="rId1" Type="http://schemas.microsoft.com/office/2007/relationships/media" Target="../media/media18.m4a"/><Relationship Id="rId2" Type="http://schemas.openxmlformats.org/officeDocument/2006/relationships/audio" Target="../media/media18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0.png"/><Relationship Id="rId5" Type="http://schemas.openxmlformats.org/officeDocument/2006/relationships/image" Target="../media/image2.png"/><Relationship Id="rId1" Type="http://schemas.microsoft.com/office/2007/relationships/media" Target="../media/media19.m4a"/><Relationship Id="rId2" Type="http://schemas.openxmlformats.org/officeDocument/2006/relationships/audio" Target="../media/media19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.emf"/><Relationship Id="rId5" Type="http://schemas.openxmlformats.org/officeDocument/2006/relationships/image" Target="../media/image2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.emf"/><Relationship Id="rId5" Type="http://schemas.openxmlformats.org/officeDocument/2006/relationships/image" Target="../media/image2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.emf"/><Relationship Id="rId5" Type="http://schemas.openxmlformats.org/officeDocument/2006/relationships/image" Target="../media/image2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6.emf"/><Relationship Id="rId5" Type="http://schemas.openxmlformats.org/officeDocument/2006/relationships/image" Target="../media/image2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7.emf"/><Relationship Id="rId5" Type="http://schemas.openxmlformats.org/officeDocument/2006/relationships/image" Target="../media/image2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8.emf"/><Relationship Id="rId5" Type="http://schemas.openxmlformats.org/officeDocument/2006/relationships/image" Target="../media/image2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9.emf"/><Relationship Id="rId5" Type="http://schemas.openxmlformats.org/officeDocument/2006/relationships/image" Target="../media/image2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0.emf"/><Relationship Id="rId5" Type="http://schemas.openxmlformats.org/officeDocument/2006/relationships/image" Target="../media/image2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TitlePag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7842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3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13"/>
    </mc:Choice>
    <mc:Fallback xmlns="">
      <p:transition spd="slow" advTm="20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-Topic4_ColdAtomsNotReady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7842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9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4"/>
    </mc:Choice>
    <mc:Fallback xmlns="">
      <p:transition spd="slow" advTm="6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P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3362"/>
          </a:xfrm>
          <a:prstGeom prst="rect">
            <a:avLst/>
          </a:prstGeom>
        </p:spPr>
      </p:pic>
      <p:pic>
        <p:nvPicPr>
          <p:cNvPr id="11" name="Sound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52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48"/>
    </mc:Choice>
    <mc:Fallback xmlns="">
      <p:transition spd="slow" advTm="66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-Topic5_LIGAstrategy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7842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1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00"/>
    </mc:Choice>
    <mc:Fallback xmlns="">
      <p:transition spd="slow" advTm="9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7842"/>
          </a:xfrm>
          <a:prstGeom prst="rect">
            <a:avLst/>
          </a:prstGeom>
        </p:spPr>
      </p:pic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90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763"/>
    </mc:Choice>
    <mc:Fallback>
      <p:transition spd="slow" advTm="89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7842"/>
          </a:xfrm>
          <a:prstGeom prst="rect">
            <a:avLst/>
          </a:prstGeom>
        </p:spPr>
      </p:pic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5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349"/>
    </mc:Choice>
    <mc:Fallback>
      <p:transition spd="slow" advTm="114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-Topic6_LIGAresult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7842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51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98"/>
    </mc:Choice>
    <mc:Fallback>
      <p:transition spd="slow" advTm="5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-P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3362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122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813"/>
    </mc:Choice>
    <mc:Fallback>
      <p:transition spd="slow" advTm="64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-P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3362"/>
          </a:xfrm>
          <a:prstGeom prst="rect">
            <a:avLst/>
          </a:prstGeom>
        </p:spPr>
      </p:pic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217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439"/>
    </mc:Choice>
    <mc:Fallback>
      <p:transition spd="slow" advTm="84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pic7_LIG-A-CubeSa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7842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359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64"/>
    </mc:Choice>
    <mc:Fallback>
      <p:transition spd="slow" advTm="19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-P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3362"/>
          </a:xfrm>
          <a:prstGeom prst="rect">
            <a:avLst/>
          </a:prstGeom>
        </p:spPr>
      </p:pic>
      <p:pic>
        <p:nvPicPr>
          <p:cNvPr id="14" name="Sound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48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660"/>
    </mc:Choice>
    <mc:Fallback>
      <p:transition spd="slow" advTm="63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Topic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7842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85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2"/>
    </mc:Choice>
    <mc:Fallback xmlns="">
      <p:transition spd="slow" advTm="4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-Topic0_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7842"/>
          </a:xfrm>
          <a:prstGeom prst="rect">
            <a:avLst/>
          </a:prstGeom>
        </p:spPr>
      </p:pic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1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41"/>
    </mc:Choice>
    <mc:Fallback xmlns="">
      <p:transition spd="slow" advTm="59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-Topic1_SpaceAccelerometersNeede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7842"/>
          </a:xfrm>
          <a:prstGeom prst="rect">
            <a:avLst/>
          </a:prstGeom>
        </p:spPr>
      </p:pic>
      <p:pic>
        <p:nvPicPr>
          <p:cNvPr id="8" name="Soun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2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47"/>
    </mc:Choice>
    <mc:Fallback xmlns="">
      <p:transition spd="slow" advTm="8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-Topic1_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7842"/>
          </a:xfrm>
          <a:prstGeom prst="rect">
            <a:avLst/>
          </a:prstGeom>
        </p:spPr>
      </p:pic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21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63"/>
    </mc:Choice>
    <mc:Fallback xmlns="">
      <p:transition spd="slow" advTm="90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-Topic2_StateArtUnsatisfactory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7842"/>
          </a:xfrm>
          <a:prstGeom prst="rect">
            <a:avLst/>
          </a:prstGeom>
        </p:spPr>
      </p:pic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7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6"/>
    </mc:Choice>
    <mc:Fallback xmlns="">
      <p:transition spd="slow" advTm="4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-Topic2_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7842"/>
          </a:xfrm>
          <a:prstGeom prst="rect">
            <a:avLst/>
          </a:prstGeom>
        </p:spPr>
      </p:pic>
      <p:pic>
        <p:nvPicPr>
          <p:cNvPr id="13" name="Sound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4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783"/>
    </mc:Choice>
    <mc:Fallback xmlns="">
      <p:transition spd="slow" advTm="96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-Topic3_LPFaccelerometerNotSolutio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7842"/>
          </a:xfrm>
          <a:prstGeom prst="rect">
            <a:avLst/>
          </a:prstGeom>
        </p:spPr>
      </p:pic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6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4"/>
    </mc:Choice>
    <mc:Fallback xmlns="">
      <p:transition spd="slow" advTm="7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-Topic3_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7842"/>
          </a:xfrm>
          <a:prstGeom prst="rect">
            <a:avLst/>
          </a:prstGeom>
        </p:spPr>
      </p:pic>
      <p:pic>
        <p:nvPicPr>
          <p:cNvPr id="11" name="Sound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78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63"/>
    </mc:Choice>
    <mc:Fallback xmlns="">
      <p:transition spd="slow" advTm="82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1814</TotalTime>
  <Words>0</Words>
  <Application>Microsoft Macintosh PowerPoint</Application>
  <PresentationFormat>On-screen Show (16:9)</PresentationFormat>
  <Paragraphs>0</Paragraphs>
  <Slides>19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Università di Pisa</Company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Nobili</dc:creator>
  <cp:lastModifiedBy>Microsoft Office User</cp:lastModifiedBy>
  <cp:revision>24</cp:revision>
  <dcterms:created xsi:type="dcterms:W3CDTF">2021-09-04T11:55:29Z</dcterms:created>
  <dcterms:modified xsi:type="dcterms:W3CDTF">2021-09-07T01:07:55Z</dcterms:modified>
</cp:coreProperties>
</file>